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6"/>
  </p:notesMasterIdLst>
  <p:handoutMasterIdLst>
    <p:handoutMasterId r:id="rId7"/>
  </p:handoutMasterIdLst>
  <p:sldIdLst>
    <p:sldId id="256" r:id="rId3"/>
    <p:sldId id="316" r:id="rId4"/>
    <p:sldId id="327" r:id="rId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3099" autoAdjust="0"/>
  </p:normalViewPr>
  <p:slideViewPr>
    <p:cSldViewPr snapToGrid="0" showGuides="1">
      <p:cViewPr varScale="1">
        <p:scale>
          <a:sx n="61" d="100"/>
          <a:sy n="61" d="100"/>
        </p:scale>
        <p:origin x="1075"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17700" y="604838"/>
            <a:ext cx="2808288" cy="21082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2466210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20679167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86567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590625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26379118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9137176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878392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6447134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6749074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8309764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3511514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0294752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509369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0275929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5285373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1098637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Exercise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Exercise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878545599"/>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15 – Exercise</a:t>
            </a:r>
          </a:p>
        </p:txBody>
      </p:sp>
    </p:spTree>
    <p:extLst>
      <p:ext uri="{BB962C8B-B14F-4D97-AF65-F5344CB8AC3E}">
        <p14:creationId xmlns:p14="http://schemas.microsoft.com/office/powerpoint/2010/main" val="4008897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Exercise</a:t>
            </a:r>
          </a:p>
        </p:txBody>
      </p:sp>
      <p:sp>
        <p:nvSpPr>
          <p:cNvPr id="3" name="Content Placeholder 2"/>
          <p:cNvSpPr>
            <a:spLocks noGrp="1"/>
          </p:cNvSpPr>
          <p:nvPr>
            <p:ph idx="1"/>
          </p:nvPr>
        </p:nvSpPr>
        <p:spPr/>
        <p:txBody>
          <a:bodyPr>
            <a:normAutofit/>
          </a:bodyPr>
          <a:lstStyle/>
          <a:p>
            <a:r>
              <a:rPr lang="en-US" dirty="0"/>
              <a:t>Create the functional component description of the program that sorts list and prints the descriptive statistics.</a:t>
            </a:r>
          </a:p>
          <a:p>
            <a:r>
              <a:rPr lang="en-US" dirty="0"/>
              <a:t>Do the states have separate components and data?</a:t>
            </a:r>
          </a:p>
          <a:p>
            <a:r>
              <a:rPr lang="en-US" dirty="0"/>
              <a:t>Verify that </a:t>
            </a:r>
          </a:p>
          <a:p>
            <a:pPr marL="338328" indent="-173736">
              <a:spcBef>
                <a:spcPts val="500"/>
              </a:spcBef>
              <a:buFont typeface="Arial" panose="020B0604020202020204" pitchFamily="34" charset="0"/>
              <a:buChar char="•"/>
            </a:pPr>
            <a:r>
              <a:rPr lang="en-US" dirty="0"/>
              <a:t>all components have well-defined interfaces</a:t>
            </a:r>
          </a:p>
          <a:p>
            <a:pPr marL="338328" indent="-173736">
              <a:spcBef>
                <a:spcPts val="500"/>
              </a:spcBef>
              <a:buFont typeface="Arial" panose="020B0604020202020204" pitchFamily="34" charset="0"/>
              <a:buChar char="•"/>
            </a:pPr>
            <a:r>
              <a:rPr lang="en-US" dirty="0"/>
              <a:t>all necessary data is provided for each component</a:t>
            </a:r>
          </a:p>
          <a:p>
            <a:pPr marL="385763" indent="-385763">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366607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69</TotalTime>
  <Words>301</Words>
  <Application>Microsoft Office PowerPoint</Application>
  <PresentationFormat>On-screen Show (4:3)</PresentationFormat>
  <Paragraphs>15</Paragraphs>
  <Slides>3</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SEI_Template</vt:lpstr>
      <vt:lpstr>1_SEI_template</vt:lpstr>
      <vt:lpstr>A Discipline for  Software Engineering</vt:lpstr>
      <vt:lpstr>Document Markings</vt:lpstr>
      <vt:lpstr>Exercise</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18</cp:revision>
  <cp:lastPrinted>2015-11-05T19:18:24Z</cp:lastPrinted>
  <dcterms:created xsi:type="dcterms:W3CDTF">2018-11-07T20:50:28Z</dcterms:created>
  <dcterms:modified xsi:type="dcterms:W3CDTF">2020-04-22T21:10:00Z</dcterms:modified>
</cp:coreProperties>
</file>